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3162300"/>
            <a:ext cx="42386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95412"/>
            <a:ext cx="119348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6868" y="189613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052" y="4973548"/>
            <a:ext cx="3542848" cy="39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556" y="5881474"/>
            <a:ext cx="3542848" cy="39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3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90712"/>
            <a:ext cx="118776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744" y="2747703"/>
            <a:ext cx="5582136" cy="376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744" y="3637466"/>
            <a:ext cx="5582136" cy="376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124" y="4529635"/>
            <a:ext cx="7890996" cy="36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89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